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8" r:id="rId5"/>
  </p:sldMasterIdLst>
  <p:sldIdLst>
    <p:sldId id="257" r:id="rId6"/>
    <p:sldId id="258" r:id="rId7"/>
  </p:sldIdLst>
  <p:sldSz cx="9144000" cy="5143500" type="screen16x9"/>
  <p:notesSz cx="6858000" cy="9144000"/>
  <p:defaultTextStyle>
    <a:defPPr>
      <a:defRPr lang="en-US"/>
    </a:defPPr>
    <a:lvl1pPr marL="0" algn="l" defTabSz="204089" rtl="0" eaLnBrk="1" latinLnBrk="0" hangingPunct="1">
      <a:defRPr sz="804" kern="1200">
        <a:solidFill>
          <a:schemeClr val="tx1"/>
        </a:solidFill>
        <a:latin typeface="+mn-lt"/>
        <a:ea typeface="+mn-ea"/>
        <a:cs typeface="+mn-cs"/>
      </a:defRPr>
    </a:lvl1pPr>
    <a:lvl2pPr marL="204089" algn="l" defTabSz="204089" rtl="0" eaLnBrk="1" latinLnBrk="0" hangingPunct="1">
      <a:defRPr sz="804" kern="1200">
        <a:solidFill>
          <a:schemeClr val="tx1"/>
        </a:solidFill>
        <a:latin typeface="+mn-lt"/>
        <a:ea typeface="+mn-ea"/>
        <a:cs typeface="+mn-cs"/>
      </a:defRPr>
    </a:lvl2pPr>
    <a:lvl3pPr marL="408178" algn="l" defTabSz="204089" rtl="0" eaLnBrk="1" latinLnBrk="0" hangingPunct="1">
      <a:defRPr sz="804" kern="1200">
        <a:solidFill>
          <a:schemeClr val="tx1"/>
        </a:solidFill>
        <a:latin typeface="+mn-lt"/>
        <a:ea typeface="+mn-ea"/>
        <a:cs typeface="+mn-cs"/>
      </a:defRPr>
    </a:lvl3pPr>
    <a:lvl4pPr marL="612267" algn="l" defTabSz="204089" rtl="0" eaLnBrk="1" latinLnBrk="0" hangingPunct="1">
      <a:defRPr sz="804" kern="1200">
        <a:solidFill>
          <a:schemeClr val="tx1"/>
        </a:solidFill>
        <a:latin typeface="+mn-lt"/>
        <a:ea typeface="+mn-ea"/>
        <a:cs typeface="+mn-cs"/>
      </a:defRPr>
    </a:lvl4pPr>
    <a:lvl5pPr marL="816356" algn="l" defTabSz="204089" rtl="0" eaLnBrk="1" latinLnBrk="0" hangingPunct="1">
      <a:defRPr sz="804" kern="1200">
        <a:solidFill>
          <a:schemeClr val="tx1"/>
        </a:solidFill>
        <a:latin typeface="+mn-lt"/>
        <a:ea typeface="+mn-ea"/>
        <a:cs typeface="+mn-cs"/>
      </a:defRPr>
    </a:lvl5pPr>
    <a:lvl6pPr marL="1020445" algn="l" defTabSz="204089" rtl="0" eaLnBrk="1" latinLnBrk="0" hangingPunct="1">
      <a:defRPr sz="804" kern="1200">
        <a:solidFill>
          <a:schemeClr val="tx1"/>
        </a:solidFill>
        <a:latin typeface="+mn-lt"/>
        <a:ea typeface="+mn-ea"/>
        <a:cs typeface="+mn-cs"/>
      </a:defRPr>
    </a:lvl6pPr>
    <a:lvl7pPr marL="1224533" algn="l" defTabSz="204089" rtl="0" eaLnBrk="1" latinLnBrk="0" hangingPunct="1">
      <a:defRPr sz="804" kern="1200">
        <a:solidFill>
          <a:schemeClr val="tx1"/>
        </a:solidFill>
        <a:latin typeface="+mn-lt"/>
        <a:ea typeface="+mn-ea"/>
        <a:cs typeface="+mn-cs"/>
      </a:defRPr>
    </a:lvl7pPr>
    <a:lvl8pPr marL="1428623" algn="l" defTabSz="204089" rtl="0" eaLnBrk="1" latinLnBrk="0" hangingPunct="1">
      <a:defRPr sz="804" kern="1200">
        <a:solidFill>
          <a:schemeClr val="tx1"/>
        </a:solidFill>
        <a:latin typeface="+mn-lt"/>
        <a:ea typeface="+mn-ea"/>
        <a:cs typeface="+mn-cs"/>
      </a:defRPr>
    </a:lvl8pPr>
    <a:lvl9pPr marL="1632713" algn="l" defTabSz="204089" rtl="0" eaLnBrk="1" latinLnBrk="0" hangingPunct="1">
      <a:defRPr sz="8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3"/>
    <p:restoredTop sz="94677"/>
  </p:normalViewPr>
  <p:slideViewPr>
    <p:cSldViewPr snapToGrid="0" snapToObjects="1" showGuides="1">
      <p:cViewPr varScale="1">
        <p:scale>
          <a:sx n="103" d="100"/>
          <a:sy n="103" d="100"/>
        </p:scale>
        <p:origin x="117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3359D-7FEE-C8C0-C9A0-CAB44C2C44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44000" cy="51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12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9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9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25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93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3359D-7FEE-C8C0-C9A0-CAB44C2C44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44000" cy="51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4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286F15-EB8F-C919-F20E-46E9F1499544}"/>
              </a:ext>
            </a:extLst>
          </p:cNvPr>
          <p:cNvSpPr/>
          <p:nvPr userDrawn="1"/>
        </p:nvSpPr>
        <p:spPr>
          <a:xfrm>
            <a:off x="2" y="4685809"/>
            <a:ext cx="2685256" cy="4671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sz="1013" dirty="0">
                <a:latin typeface="Aptos Narrow" panose="020B0004020202020204" pitchFamily="34" charset="0"/>
              </a:rPr>
              <a:t>YOUR LOGO GOES HERE </a:t>
            </a:r>
          </a:p>
          <a:p>
            <a:r>
              <a:rPr lang="en-GB" sz="450" dirty="0">
                <a:latin typeface="Aptos Narrow" panose="020B0004020202020204" pitchFamily="34" charset="0"/>
              </a:rPr>
              <a:t>	GO TO VIEW -&gt; SLIDE MASTER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07E45-3492-8503-9232-E6C80156DB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483" y="4676368"/>
            <a:ext cx="8851518" cy="4671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2BBEF-2487-FF71-CED1-8B162C78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92" y="273844"/>
            <a:ext cx="788661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EE4CA58-39AF-5D0B-0B81-69C80B1A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92" y="1452967"/>
            <a:ext cx="7886618" cy="288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58046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21F1C-4BC7-69C3-84BA-419CC3B06BA5}"/>
              </a:ext>
            </a:extLst>
          </p:cNvPr>
          <p:cNvSpPr/>
          <p:nvPr userDrawn="1"/>
        </p:nvSpPr>
        <p:spPr>
          <a:xfrm>
            <a:off x="2" y="4685809"/>
            <a:ext cx="2685256" cy="4671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sz="1013" dirty="0">
                <a:latin typeface="Aptos Narrow" panose="020B0004020202020204" pitchFamily="34" charset="0"/>
              </a:rPr>
              <a:t>YOUR LOGO GOES HERE </a:t>
            </a:r>
          </a:p>
          <a:p>
            <a:r>
              <a:rPr lang="en-GB" sz="450" dirty="0">
                <a:latin typeface="Aptos Narrow" panose="020B0004020202020204" pitchFamily="34" charset="0"/>
              </a:rPr>
              <a:t>	GO TO VIEW -&gt; SLIDE MASTER TO ADD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1CB04-DA11-8350-7582-F5F36303B27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92483" y="4676368"/>
            <a:ext cx="8851518" cy="4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5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6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6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2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3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9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B9204-9AE3-BA15-9CCE-A5A598BE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92" y="273844"/>
            <a:ext cx="788661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37F45-016C-BED1-5E5A-F41947B8D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92" y="1452967"/>
            <a:ext cx="7886618" cy="288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4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xStyles>
    <p:titleStyle>
      <a:lvl1pPr algn="l" defTabSz="257168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64292" indent="-64292" algn="l" defTabSz="25716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 Display" panose="020B0004020202020204" pitchFamily="34" charset="0"/>
          <a:ea typeface="+mn-ea"/>
          <a:cs typeface="Arial" panose="020B0604020202020204" pitchFamily="34" charset="0"/>
        </a:defRPr>
      </a:lvl1pPr>
      <a:lvl2pPr marL="192876" indent="-64292" algn="l" defTabSz="257168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Display" panose="020B0004020202020204" pitchFamily="34" charset="0"/>
          <a:ea typeface="+mn-ea"/>
          <a:cs typeface="Arial" panose="020B0604020202020204" pitchFamily="34" charset="0"/>
        </a:defRPr>
      </a:lvl2pPr>
      <a:lvl3pPr marL="321461" indent="-64292" algn="l" defTabSz="257168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 Display" panose="020B0004020202020204" pitchFamily="34" charset="0"/>
          <a:ea typeface="+mn-ea"/>
          <a:cs typeface="Arial" panose="020B0604020202020204" pitchFamily="34" charset="0"/>
        </a:defRPr>
      </a:lvl3pPr>
      <a:lvl4pPr marL="450045" indent="-64292" algn="l" defTabSz="257168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ptos Display" panose="020B0004020202020204" pitchFamily="34" charset="0"/>
          <a:ea typeface="+mn-ea"/>
          <a:cs typeface="Arial" panose="020B0604020202020204" pitchFamily="34" charset="0"/>
        </a:defRPr>
      </a:lvl4pPr>
      <a:lvl5pPr marL="578630" indent="-64292" algn="l" defTabSz="257168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ptos Display" panose="020B0004020202020204" pitchFamily="34" charset="0"/>
          <a:ea typeface="+mn-ea"/>
          <a:cs typeface="Arial" panose="020B0604020202020204" pitchFamily="34" charset="0"/>
        </a:defRPr>
      </a:lvl5pPr>
      <a:lvl6pPr marL="707213" indent="-64292" algn="l" defTabSz="257168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6pPr>
      <a:lvl7pPr marL="835798" indent="-64292" algn="l" defTabSz="257168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7pPr>
      <a:lvl8pPr marL="964382" indent="-64292" algn="l" defTabSz="257168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8pPr>
      <a:lvl9pPr marL="1092967" indent="-64292" algn="l" defTabSz="257168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8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1pPr>
      <a:lvl2pPr marL="128585" algn="l" defTabSz="257168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2pPr>
      <a:lvl3pPr marL="257168" algn="l" defTabSz="257168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3pPr>
      <a:lvl4pPr marL="385754" algn="l" defTabSz="257168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4pPr>
      <a:lvl5pPr marL="514337" algn="l" defTabSz="257168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5pPr>
      <a:lvl6pPr marL="642922" algn="l" defTabSz="257168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6pPr>
      <a:lvl7pPr marL="771506" algn="l" defTabSz="257168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7pPr>
      <a:lvl8pPr marL="900091" algn="l" defTabSz="257168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8pPr>
      <a:lvl9pPr marL="1028675" algn="l" defTabSz="257168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CE8AE-CA3F-536D-6C56-6E61F1B19C55}"/>
              </a:ext>
            </a:extLst>
          </p:cNvPr>
          <p:cNvSpPr txBox="1"/>
          <p:nvPr/>
        </p:nvSpPr>
        <p:spPr>
          <a:xfrm>
            <a:off x="1814556" y="1585850"/>
            <a:ext cx="612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solidFill>
                  <a:schemeClr val="bg1"/>
                </a:solidFill>
                <a:latin typeface="+mj-lt"/>
              </a:rPr>
              <a:t>Click to add 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CAB87-0E77-8700-B342-3844972C6502}"/>
              </a:ext>
            </a:extLst>
          </p:cNvPr>
          <p:cNvSpPr txBox="1"/>
          <p:nvPr/>
        </p:nvSpPr>
        <p:spPr>
          <a:xfrm>
            <a:off x="1814556" y="3401926"/>
            <a:ext cx="4972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solidFill>
                  <a:schemeClr val="bg1"/>
                </a:solidFill>
              </a:rPr>
              <a:t>Click to add speaker name</a:t>
            </a:r>
          </a:p>
          <a:p>
            <a:pPr algn="just"/>
            <a:r>
              <a:rPr lang="en-GB" sz="1800" dirty="0">
                <a:solidFill>
                  <a:schemeClr val="bg1"/>
                </a:solidFill>
              </a:rPr>
              <a:t>speaker title </a:t>
            </a:r>
          </a:p>
          <a:p>
            <a:pPr algn="just"/>
            <a:r>
              <a:rPr lang="en-GB" sz="1800" dirty="0">
                <a:solidFill>
                  <a:schemeClr val="bg1"/>
                </a:solidFill>
              </a:rPr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4572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5282-8962-0B2E-DAA9-F98822F9C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00" y="286744"/>
            <a:ext cx="8316000" cy="576628"/>
          </a:xfrm>
        </p:spPr>
        <p:txBody>
          <a:bodyPr>
            <a:noAutofit/>
          </a:bodyPr>
          <a:lstStyle/>
          <a:p>
            <a:pPr algn="l"/>
            <a:endParaRPr lang="en-GB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A1E8-224E-A248-F957-9460210BD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00" y="1008000"/>
            <a:ext cx="8316000" cy="3304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9312121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aaf229-01ae-4563-9d0b-f077befac4c5">
      <Terms xmlns="http://schemas.microsoft.com/office/infopath/2007/PartnerControls"/>
    </lcf76f155ced4ddcb4097134ff3c332f>
    <TaxCatchAll xmlns="b553f178-4197-499f-987d-a9a873bce973" xsi:nil="true"/>
    <AddedtoCircular xmlns="fdaaf229-01ae-4563-9d0b-f077befac4c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9E1078BAE46AFCD04F1B4ADA25B" ma:contentTypeVersion="23" ma:contentTypeDescription="Create a new document." ma:contentTypeScope="" ma:versionID="fef9b4f6e21a2296093f2d82186ebd72">
  <xsd:schema xmlns:xsd="http://www.w3.org/2001/XMLSchema" xmlns:xs="http://www.w3.org/2001/XMLSchema" xmlns:p="http://schemas.microsoft.com/office/2006/metadata/properties" xmlns:ns2="fdaaf229-01ae-4563-9d0b-f077befac4c5" xmlns:ns3="b553f178-4197-499f-987d-a9a873bce973" targetNamespace="http://schemas.microsoft.com/office/2006/metadata/properties" ma:root="true" ma:fieldsID="ed4435eee3fdc4b53128006879c1207e" ns2:_="" ns3:_="">
    <xsd:import namespace="fdaaf229-01ae-4563-9d0b-f077befac4c5"/>
    <xsd:import namespace="b553f178-4197-499f-987d-a9a873bce973"/>
    <xsd:element name="properties">
      <xsd:complexType>
        <xsd:sequence>
          <xsd:element name="documentManagement">
            <xsd:complexType>
              <xsd:all>
                <xsd:element ref="ns2:AddedtoCircular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af229-01ae-4563-9d0b-f077befac4c5" elementFormDefault="qualified">
    <xsd:import namespace="http://schemas.microsoft.com/office/2006/documentManagement/types"/>
    <xsd:import namespace="http://schemas.microsoft.com/office/infopath/2007/PartnerControls"/>
    <xsd:element name="AddedtoCircular" ma:index="2" nillable="true" ma:displayName="Added to Circular" ma:format="Dropdown" ma:internalName="AddedtoCircular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3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dfd7cb7-fab9-494f-be1d-3ade4259f2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3f178-4197-499f-987d-a9a873bce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457f6a3e-43e6-40a6-85a8-624a3a550612}" ma:internalName="TaxCatchAll" ma:showField="CatchAllData" ma:web="b553f178-4197-499f-987d-a9a873bce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24017-8973-4B2D-9DB4-6DD891114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E53883-EFA5-47F9-8C4B-7F21BA4D6CF2}">
  <ds:schemaRefs>
    <ds:schemaRef ds:uri="http://schemas.microsoft.com/office/2006/metadata/properties"/>
    <ds:schemaRef ds:uri="http://schemas.microsoft.com/office/infopath/2007/PartnerControls"/>
    <ds:schemaRef ds:uri="fdaaf229-01ae-4563-9d0b-f077befac4c5"/>
    <ds:schemaRef ds:uri="b553f178-4197-499f-987d-a9a873bce973"/>
  </ds:schemaRefs>
</ds:datastoreItem>
</file>

<file path=customXml/itemProps3.xml><?xml version="1.0" encoding="utf-8"?>
<ds:datastoreItem xmlns:ds="http://schemas.openxmlformats.org/officeDocument/2006/customXml" ds:itemID="{AEFE395E-322A-425C-A1BC-A2EF2A120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aaf229-01ae-4563-9d0b-f077befac4c5"/>
    <ds:schemaRef ds:uri="b553f178-4197-499f-987d-a9a873bce9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14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Aptos Narrow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L</dc:creator>
  <cp:lastModifiedBy>Madelon de Jongh</cp:lastModifiedBy>
  <cp:revision>20</cp:revision>
  <dcterms:created xsi:type="dcterms:W3CDTF">2020-08-12T01:20:10Z</dcterms:created>
  <dcterms:modified xsi:type="dcterms:W3CDTF">2026-04-20T23:31:30Z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0x010100BAC5B9E1078BAE46AFCD04F1B4ADA25B</vt:lpwstr>
  </property>
</Properties>
</file>