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7" r:id="rId2"/>
    <p:sldId id="258" r:id="rId3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43"/>
    <p:restoredTop sz="94677"/>
  </p:normalViewPr>
  <p:slideViewPr>
    <p:cSldViewPr snapToGrid="0" snapToObjects="1" showGuides="1">
      <p:cViewPr varScale="1">
        <p:scale>
          <a:sx n="39" d="100"/>
          <a:sy n="39" d="100"/>
        </p:scale>
        <p:origin x="1186" y="82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on de Jongh" userId="2a3606f2-8d26-41c3-aed3-f130a9af0eb4" providerId="ADAL" clId="{776CC781-293C-43E3-9970-13CDFA6AE823}"/>
    <pc:docChg chg="custSel modMainMaster">
      <pc:chgData name="Madelon de Jongh" userId="2a3606f2-8d26-41c3-aed3-f130a9af0eb4" providerId="ADAL" clId="{776CC781-293C-43E3-9970-13CDFA6AE823}" dt="2026-03-25T20:59:31.052" v="59" actId="20577"/>
      <pc:docMkLst>
        <pc:docMk/>
      </pc:docMkLst>
      <pc:sldMasterChg chg="modSldLayout">
        <pc:chgData name="Madelon de Jongh" userId="2a3606f2-8d26-41c3-aed3-f130a9af0eb4" providerId="ADAL" clId="{776CC781-293C-43E3-9970-13CDFA6AE823}" dt="2026-03-25T20:59:31.052" v="59" actId="20577"/>
        <pc:sldMasterMkLst>
          <pc:docMk/>
          <pc:sldMasterMk cId="2083400592" sldId="2147483662"/>
        </pc:sldMasterMkLst>
        <pc:sldLayoutChg chg="modSp mod">
          <pc:chgData name="Madelon de Jongh" userId="2a3606f2-8d26-41c3-aed3-f130a9af0eb4" providerId="ADAL" clId="{776CC781-293C-43E3-9970-13CDFA6AE823}" dt="2026-03-25T20:59:31.052" v="59" actId="20577"/>
          <pc:sldLayoutMkLst>
            <pc:docMk/>
            <pc:sldMasterMk cId="2083400592" sldId="2147483662"/>
            <pc:sldLayoutMk cId="3358046852" sldId="2147483663"/>
          </pc:sldLayoutMkLst>
          <pc:spChg chg="mod">
            <ac:chgData name="Madelon de Jongh" userId="2a3606f2-8d26-41c3-aed3-f130a9af0eb4" providerId="ADAL" clId="{776CC781-293C-43E3-9970-13CDFA6AE823}" dt="2026-03-25T20:59:31.052" v="59" actId="20577"/>
            <ac:spMkLst>
              <pc:docMk/>
              <pc:sldMasterMk cId="2083400592" sldId="2147483662"/>
              <pc:sldLayoutMk cId="3358046852" sldId="2147483663"/>
              <ac:spMk id="3" creationId="{8D286F15-EB8F-C919-F20E-46E9F1499544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3359D-7FEE-C8C0-C9A0-CAB44C2C44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12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286F15-EB8F-C919-F20E-46E9F1499544}"/>
              </a:ext>
            </a:extLst>
          </p:cNvPr>
          <p:cNvSpPr/>
          <p:nvPr userDrawn="1"/>
        </p:nvSpPr>
        <p:spPr>
          <a:xfrm>
            <a:off x="0" y="12495485"/>
            <a:ext cx="7160217" cy="1245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GB" sz="3600" dirty="0">
                <a:latin typeface="Aptos Narrow" panose="020B0004020202020204" pitchFamily="34" charset="0"/>
              </a:rPr>
              <a:t>YOUR LOGO GOES HERE </a:t>
            </a:r>
          </a:p>
          <a:p>
            <a:r>
              <a:rPr lang="en-GB" sz="1600" dirty="0">
                <a:latin typeface="Aptos Narrow" panose="020B0004020202020204" pitchFamily="34" charset="0"/>
              </a:rPr>
              <a:t>	GO TO VIEW -&gt; SLIDE MASTER TO ADD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07E45-3492-8503-9232-E6C80156DB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03" y="12470312"/>
            <a:ext cx="23602510" cy="124568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2BBEF-2487-FF71-CED1-8B162C78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EE4CA58-39AF-5D0B-0B81-69C80B1A88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76400" y="3874577"/>
            <a:ext cx="21029613" cy="7687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8046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EB9204-9AE3-BA15-9CCE-A5A598BE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9613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37F45-016C-BED1-5E5A-F41947B8D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874577"/>
            <a:ext cx="21029613" cy="7687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4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8CE8AE-CA3F-536D-6C56-6E61F1B19C55}"/>
              </a:ext>
            </a:extLst>
          </p:cNvPr>
          <p:cNvSpPr txBox="1"/>
          <p:nvPr/>
        </p:nvSpPr>
        <p:spPr>
          <a:xfrm>
            <a:off x="2387600" y="3352800"/>
            <a:ext cx="1767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8800" dirty="0">
                <a:solidFill>
                  <a:schemeClr val="bg1"/>
                </a:solidFill>
                <a:latin typeface="+mj-lt"/>
              </a:rPr>
              <a:t>Click to add 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DCAB87-0E77-8700-B342-3844972C6502}"/>
              </a:ext>
            </a:extLst>
          </p:cNvPr>
          <p:cNvSpPr txBox="1"/>
          <p:nvPr/>
        </p:nvSpPr>
        <p:spPr>
          <a:xfrm>
            <a:off x="2387600" y="9809540"/>
            <a:ext cx="1767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>
                <a:solidFill>
                  <a:schemeClr val="bg1"/>
                </a:solidFill>
              </a:rPr>
              <a:t>Click to add speaker name</a:t>
            </a:r>
          </a:p>
          <a:p>
            <a:pPr algn="just"/>
            <a:r>
              <a:rPr lang="en-GB" sz="3200" dirty="0">
                <a:solidFill>
                  <a:schemeClr val="bg1"/>
                </a:solidFill>
              </a:rPr>
              <a:t>speaker title </a:t>
            </a:r>
          </a:p>
          <a:p>
            <a:pPr algn="just"/>
            <a:r>
              <a:rPr lang="en-GB" sz="3200" dirty="0">
                <a:solidFill>
                  <a:schemeClr val="bg1"/>
                </a:solidFill>
              </a:rPr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4572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85282-8962-0B2E-DAA9-F98822F9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A1E8-224E-A248-F957-9460210BD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312121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5B9E1078BAE46AFCD04F1B4ADA25B" ma:contentTypeVersion="23" ma:contentTypeDescription="Create a new document." ma:contentTypeScope="" ma:versionID="fef9b4f6e21a2296093f2d82186ebd72">
  <xsd:schema xmlns:xsd="http://www.w3.org/2001/XMLSchema" xmlns:xs="http://www.w3.org/2001/XMLSchema" xmlns:p="http://schemas.microsoft.com/office/2006/metadata/properties" xmlns:ns2="fdaaf229-01ae-4563-9d0b-f077befac4c5" xmlns:ns3="b553f178-4197-499f-987d-a9a873bce973" targetNamespace="http://schemas.microsoft.com/office/2006/metadata/properties" ma:root="true" ma:fieldsID="ed4435eee3fdc4b53128006879c1207e" ns2:_="" ns3:_="">
    <xsd:import namespace="fdaaf229-01ae-4563-9d0b-f077befac4c5"/>
    <xsd:import namespace="b553f178-4197-499f-987d-a9a873bce973"/>
    <xsd:element name="properties">
      <xsd:complexType>
        <xsd:sequence>
          <xsd:element name="documentManagement">
            <xsd:complexType>
              <xsd:all>
                <xsd:element ref="ns2:AddedtoCircular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af229-01ae-4563-9d0b-f077befac4c5" elementFormDefault="qualified">
    <xsd:import namespace="http://schemas.microsoft.com/office/2006/documentManagement/types"/>
    <xsd:import namespace="http://schemas.microsoft.com/office/infopath/2007/PartnerControls"/>
    <xsd:element name="AddedtoCircular" ma:index="2" nillable="true" ma:displayName="Added to Circular" ma:format="Dropdown" ma:internalName="AddedtoCircular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3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dfd7cb7-fab9-494f-be1d-3ade4259f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3f178-4197-499f-987d-a9a873bce97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4" nillable="true" ma:displayName="Taxonomy Catch All Column" ma:hidden="true" ma:list="{457f6a3e-43e6-40a6-85a8-624a3a550612}" ma:internalName="TaxCatchAll" ma:showField="CatchAllData" ma:web="b553f178-4197-499f-987d-a9a873bce9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aaf229-01ae-4563-9d0b-f077befac4c5">
      <Terms xmlns="http://schemas.microsoft.com/office/infopath/2007/PartnerControls"/>
    </lcf76f155ced4ddcb4097134ff3c332f>
    <TaxCatchAll xmlns="b553f178-4197-499f-987d-a9a873bce973" xsi:nil="true"/>
    <AddedtoCircular xmlns="fdaaf229-01ae-4563-9d0b-f077befac4c5" xsi:nil="true"/>
  </documentManagement>
</p:properties>
</file>

<file path=customXml/itemProps1.xml><?xml version="1.0" encoding="utf-8"?>
<ds:datastoreItem xmlns:ds="http://schemas.openxmlformats.org/officeDocument/2006/customXml" ds:itemID="{AEFE395E-322A-425C-A1BC-A2EF2A120814}"/>
</file>

<file path=customXml/itemProps2.xml><?xml version="1.0" encoding="utf-8"?>
<ds:datastoreItem xmlns:ds="http://schemas.openxmlformats.org/officeDocument/2006/customXml" ds:itemID="{2F424017-8973-4B2D-9DB4-6DD891114295}"/>
</file>

<file path=customXml/itemProps3.xml><?xml version="1.0" encoding="utf-8"?>
<ds:datastoreItem xmlns:ds="http://schemas.openxmlformats.org/officeDocument/2006/customXml" ds:itemID="{6AE53883-EFA5-47F9-8C4B-7F21BA4D6C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14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Aptos Narrow</vt:lpstr>
      <vt:lpstr>Arial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L</dc:creator>
  <cp:lastModifiedBy>Madelon de Jongh</cp:lastModifiedBy>
  <cp:revision>17</cp:revision>
  <dcterms:created xsi:type="dcterms:W3CDTF">2020-08-12T01:20:10Z</dcterms:created>
  <dcterms:modified xsi:type="dcterms:W3CDTF">2026-03-25T21:00:23Z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0x010100BAC5B9E1078BAE46AFCD04F1B4ADA25B</vt:lpwstr>
  </property>
</Properties>
</file>