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</p:sldIdLst>
  <p:sldSz cx="24382413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7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83"/>
    <p:restoredTop sz="94684"/>
  </p:normalViewPr>
  <p:slideViewPr>
    <p:cSldViewPr snapToGrid="0" snapToObjects="1" showGuides="1">
      <p:cViewPr varScale="1">
        <p:scale>
          <a:sx n="51" d="100"/>
          <a:sy n="51" d="100"/>
        </p:scale>
        <p:origin x="1206" y="120"/>
      </p:cViewPr>
      <p:guideLst>
        <p:guide orient="horz" pos="4320"/>
        <p:guide pos="767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04632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20" userDrawn="1">
          <p15:clr>
            <a:srgbClr val="FBAE40"/>
          </p15:clr>
        </p15:guide>
        <p15:guide id="2" pos="7679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EE530F01-CCDE-87B3-DE16-96FA80F0637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" y="0"/>
            <a:ext cx="24382413" cy="13715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346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1828709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77" indent="-457177" algn="l" defTabSz="1828709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53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5886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240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594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8949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303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657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01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54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709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063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417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771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126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480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834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7094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553f178-4197-499f-987d-a9a873bce973" xsi:nil="true"/>
    <AddedtoCircular xmlns="fdaaf229-01ae-4563-9d0b-f077befac4c5" xsi:nil="true"/>
    <lcf76f155ced4ddcb4097134ff3c332f xmlns="fdaaf229-01ae-4563-9d0b-f077befac4c5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C5B9E1078BAE46AFCD04F1B4ADA25B" ma:contentTypeVersion="22" ma:contentTypeDescription="Create a new document." ma:contentTypeScope="" ma:versionID="511849b733dbf7388f2174391e35601b">
  <xsd:schema xmlns:xsd="http://www.w3.org/2001/XMLSchema" xmlns:xs="http://www.w3.org/2001/XMLSchema" xmlns:p="http://schemas.microsoft.com/office/2006/metadata/properties" xmlns:ns2="fdaaf229-01ae-4563-9d0b-f077befac4c5" xmlns:ns3="b553f178-4197-499f-987d-a9a873bce973" targetNamespace="http://schemas.microsoft.com/office/2006/metadata/properties" ma:root="true" ma:fieldsID="dfe3721981bdac6ac9e3efa9adb7c8ef" ns2:_="" ns3:_="">
    <xsd:import namespace="fdaaf229-01ae-4563-9d0b-f077befac4c5"/>
    <xsd:import namespace="b553f178-4197-499f-987d-a9a873bce973"/>
    <xsd:element name="properties">
      <xsd:complexType>
        <xsd:sequence>
          <xsd:element name="documentManagement">
            <xsd:complexType>
              <xsd:all>
                <xsd:element ref="ns2:AddedtoCircular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aaf229-01ae-4563-9d0b-f077befac4c5" elementFormDefault="qualified">
    <xsd:import namespace="http://schemas.microsoft.com/office/2006/documentManagement/types"/>
    <xsd:import namespace="http://schemas.microsoft.com/office/infopath/2007/PartnerControls"/>
    <xsd:element name="AddedtoCircular" ma:index="2" nillable="true" ma:displayName="Added to Circular" ma:format="Dropdown" ma:internalName="AddedtoCircular" ma:readOnly="false">
      <xsd:simpleType>
        <xsd:restriction base="dms:Text">
          <xsd:maxLength value="255"/>
        </xsd:restriction>
      </xsd:simple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hidden="true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hidden="true" ma:internalName="MediaServiceOCR" ma:readOnly="true">
      <xsd:simpleType>
        <xsd:restriction base="dms:Note"/>
      </xsd:simpleType>
    </xsd:element>
    <xsd:element name="MediaServiceLocation" ma:index="13" nillable="true" ma:displayName="Location" ma:hidden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hidden="true" ma:internalName="MediaServiceKeyPoints" ma:readOnly="true">
      <xsd:simpleType>
        <xsd:restriction base="dms:Note"/>
      </xsd:simpleType>
    </xsd:element>
    <xsd:element name="MediaLengthInSeconds" ma:index="20" nillable="true" ma:displayName="Length (seconds)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1dfd7cb7-fab9-494f-be1d-3ade4259f2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53f178-4197-499f-987d-a9a873bce973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  <xsd:element name="TaxCatchAll" ma:index="24" nillable="true" ma:displayName="Taxonomy Catch All Column" ma:hidden="true" ma:list="{457f6a3e-43e6-40a6-85a8-624a3a550612}" ma:internalName="TaxCatchAll" ma:showField="CatchAllData" ma:web="b553f178-4197-499f-987d-a9a873bce97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885F8A3-0A3D-40E3-AF15-60710801FD0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68774A-8131-4BF4-B1B8-E069A2FA0A80}">
  <ds:schemaRefs>
    <ds:schemaRef ds:uri="http://schemas.microsoft.com/office/2006/metadata/properties"/>
    <ds:schemaRef ds:uri="http://schemas.microsoft.com/office/infopath/2007/PartnerControls"/>
    <ds:schemaRef ds:uri="b553f178-4197-499f-987d-a9a873bce973"/>
    <ds:schemaRef ds:uri="fdaaf229-01ae-4563-9d0b-f077befac4c5"/>
  </ds:schemaRefs>
</ds:datastoreItem>
</file>

<file path=customXml/itemProps3.xml><?xml version="1.0" encoding="utf-8"?>
<ds:datastoreItem xmlns:ds="http://schemas.openxmlformats.org/officeDocument/2006/customXml" ds:itemID="{C7E4B4B1-CD3F-4CDC-97BF-BFE04FA2E7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daaf229-01ae-4563-9d0b-f077befac4c5"/>
    <ds:schemaRef ds:uri="b553f178-4197-499f-987d-a9a873bce9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Leanne L</dc:creator>
  <cp:lastModifiedBy>Nadja Hirzel</cp:lastModifiedBy>
  <cp:revision>9</cp:revision>
  <dcterms:created xsi:type="dcterms:W3CDTF">2020-08-12T01:20:10Z</dcterms:created>
  <dcterms:modified xsi:type="dcterms:W3CDTF">2025-03-24T02:15:56Z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0x010100BAC5B9E1078BAE46AFCD04F1B4ADA25B</vt:lpwstr>
  </property>
  <property fmtid="{D5CDD505-2E9C-101B-9397-08002B2CF9AE}" pid="3" name="MediaServiceImageTags">
    <vt:lpwstr/>
  </property>
</Properties>
</file>